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7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7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73764-F81E-56BA-80F3-490A69ED5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EE0B35-7203-77DC-76F4-796F0BEFA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65AC7-9BE6-D6A2-DA31-2A2FDDC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9C1A2-5E9B-159F-7228-91A37B09F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FDC90-EA8F-3BEB-86C9-08663F87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29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AFE8-9852-9EDC-0262-D2603618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DAF07-7DCF-1DF5-1D2A-01EA82D70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37BA4-320A-38DF-4D5C-6633CC25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6032E-6AF7-A398-3CE3-E79466644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17F82-8FD3-4581-A4CB-C7BD89E2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7099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AE3203-C73D-935C-1727-CF56D685E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3B12DE-33E1-30AB-43FC-F9EAE2CBE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9DFAD-E6C1-B271-11F0-E2FE783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D332A-AECB-F31C-CAB8-5619F48FC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1A28E-7113-7FC7-839B-887BF3C16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8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FED5-D2BC-E6F2-DA08-17EB30397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63583-D0D4-4834-99A6-AE4363AE7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647AF-46C7-912D-9242-DD896E55B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5ACAF-8E8B-EA3F-B0D0-CA6E330A3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6223F-0FB7-A30D-7C18-476F8408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766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29E-5C91-535C-65F3-CD5B4BEDE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9867-EBD8-2EBC-A316-5FA74E484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8CD32-B862-C041-084F-C282A90D1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FAC4-94AA-5C2C-A9CF-831C885E2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69E5F-A102-7099-A85D-55AE219DF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16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6C19-CFEA-CB1F-7956-926BFDA9A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95AE7-D8DA-1943-DB3A-85E83010E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CED05-DE75-5C7A-19C9-1DB3875F3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99328-CF7B-3D3C-8C31-CF211D9E0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2D25E-89A6-D031-D2C0-45732D5C7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270BE-58C8-21DC-61D7-48F1AE2FB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569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00192-E94F-4209-CC17-C66220BBD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FC883-E343-7B77-720B-88353F3F0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D2EA4-0881-A018-4541-ABEC3972D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980E3-B05E-A69B-D29E-FBA3AED407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91F5E-45EB-0540-A5A2-F37672392A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B719EA-9FF4-72D3-DAD7-B213F2EB2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F92D27-5036-AC44-9F81-ADF04E346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C6F6D-C90F-2A4E-F249-5611CF1D3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189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95938-00D5-F907-81AF-74E14BAAF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FBA8B-8F55-8C84-96D4-268ED0AB9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27D36-1550-9E62-C949-4DD3C78A3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60A0C1-1301-8053-E5A7-7B1B72B9B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76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2E4CAF-0909-2462-2299-723BE61E8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13C22-06EA-6362-C039-5331DFFA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44A102-F3A9-177E-54F8-8866AF253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77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FB4E-4532-E06F-D4D1-058CA6EA9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E5A96-7234-4FD4-140B-65FC95F96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E31CF-3F4B-DF3E-00E5-174145F95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AF2402-EA72-BB94-53D0-370F9502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C403E-D6A9-823B-1A3E-B0906F5C9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A97F4-74AC-205B-6A33-E51A89EBE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337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0C75D-65B2-16D3-E5EF-4EE57F3D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840A04-7EB7-1531-4B45-83F99F9C83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BB217-71B8-1400-426B-8633BDCBF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C643-6189-7503-6F55-DE2608ADC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8EBED-712B-3BCC-7FF2-4B94B9388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5A83B-4910-A32F-5382-3E7892D4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22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9FF2E6-D322-CBB6-6696-817B5B792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8357D-5359-FF2F-732B-4C83AA203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491CB-E53C-2940-72E8-4073DBFE59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EE45-2837-4100-9AF7-BF253B457F39}" type="datetimeFigureOut">
              <a:rPr lang="en-GB" smtClean="0"/>
              <a:t>06/11/2022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0C5E1-EA37-7360-CBCC-1AAD9433B0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58597-8BF1-DFE5-5C8A-6B9C6074D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ABE51-2413-4C73-A130-585B8B9FE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732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73B23C-C087-9F22-8C80-A35564D09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44364"/>
            <a:ext cx="12273748" cy="721741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C3E2E7A3-0123-8383-3783-1A15B05AD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0065" y="34290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646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56A1-4F2A-25B7-45A8-FF29D35B6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870" y="457091"/>
            <a:ext cx="3842952" cy="1325563"/>
          </a:xfrm>
        </p:spPr>
        <p:txBody>
          <a:bodyPr/>
          <a:lstStyle/>
          <a:p>
            <a:r>
              <a:rPr lang="en-US" b="1" u="sng" dirty="0">
                <a:solidFill>
                  <a:srgbClr val="C00000"/>
                </a:solidFill>
                <a:latin typeface="Garamond" panose="02020404030301010803" pitchFamily="18" charset="0"/>
              </a:rPr>
              <a:t>Team Member</a:t>
            </a:r>
            <a:endParaRPr lang="en-GB" b="1" u="sng" dirty="0">
              <a:solidFill>
                <a:srgbClr val="C00000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15F10-C258-1697-A9B8-420C66AF9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6857" y="2543904"/>
            <a:ext cx="4598773" cy="214089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aramond" panose="02020404030301010803" pitchFamily="18" charset="0"/>
              </a:rPr>
              <a:t>Hadeel </a:t>
            </a:r>
            <a:r>
              <a:rPr lang="en-US" dirty="0" err="1">
                <a:latin typeface="Garamond" panose="02020404030301010803" pitchFamily="18" charset="0"/>
              </a:rPr>
              <a:t>Aldhafiri</a:t>
            </a:r>
            <a:endParaRPr lang="en-US" dirty="0">
              <a:latin typeface="Garamond" panose="02020404030301010803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Garamond" panose="02020404030301010803" pitchFamily="18" charset="0"/>
              </a:rPr>
              <a:t>Alanoud</a:t>
            </a:r>
            <a:r>
              <a:rPr lang="en-US" dirty="0">
                <a:latin typeface="Garamond" panose="02020404030301010803" pitchFamily="18" charset="0"/>
              </a:rPr>
              <a:t> </a:t>
            </a:r>
            <a:r>
              <a:rPr lang="en-US" dirty="0" err="1">
                <a:latin typeface="Garamond" panose="02020404030301010803" pitchFamily="18" charset="0"/>
              </a:rPr>
              <a:t>Alrashed</a:t>
            </a:r>
            <a:endParaRPr lang="en-US" dirty="0">
              <a:latin typeface="Garamond" panose="02020404030301010803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aramond" panose="02020404030301010803" pitchFamily="18" charset="0"/>
              </a:rPr>
              <a:t>Rawan </a:t>
            </a:r>
            <a:endParaRPr lang="en-GB" dirty="0">
              <a:latin typeface="Garamond" panose="02020404030301010803" pitchFamily="18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B05F73E-0B4C-6DCA-1C13-10E351465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595" y="0"/>
            <a:ext cx="6858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53E94A92-F75B-64FE-52E3-58DCA5D3C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548" y="5697208"/>
            <a:ext cx="1054343" cy="105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76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CE3D3-F178-4362-94D5-3725CD460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85" y="79753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  <a:latin typeface="Garamond" panose="02020404030301010803" pitchFamily="18" charset="0"/>
              </a:rPr>
              <a:t>Introduction</a:t>
            </a:r>
            <a:endParaRPr lang="en-GB" b="1" dirty="0">
              <a:solidFill>
                <a:srgbClr val="C00000"/>
              </a:solidFill>
              <a:latin typeface="Garamond" panose="02020404030301010803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36F5A95-2901-14A4-F93D-D285D2B3F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548" y="5697208"/>
            <a:ext cx="1054343" cy="105434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6BC4694C-5D22-3250-C44A-C9ABEFAF6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78595" y="0"/>
            <a:ext cx="6858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E94AA-38C3-224A-13A1-F62505CAE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5069"/>
            <a:ext cx="773327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Garamond" panose="02020404030301010803" pitchFamily="18" charset="0"/>
              </a:rPr>
              <a:t>	Netflix is a stream platform that offer TV shows and Movies. </a:t>
            </a:r>
          </a:p>
          <a:p>
            <a:pPr marL="0" indent="0">
              <a:buNone/>
            </a:pPr>
            <a:endParaRPr lang="en-US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Garamond" panose="02020404030301010803" pitchFamily="18" charset="0"/>
              </a:rPr>
              <a:t>The objectives:</a:t>
            </a:r>
          </a:p>
          <a:p>
            <a:pPr marL="0" indent="0">
              <a:buNone/>
            </a:pPr>
            <a:r>
              <a:rPr lang="en-US" dirty="0">
                <a:latin typeface="Garamond" panose="02020404030301010803" pitchFamily="18" charset="0"/>
              </a:rPr>
              <a:t>         Visualize different information about Netflix:</a:t>
            </a:r>
          </a:p>
          <a:p>
            <a:r>
              <a:rPr lang="en-US" dirty="0">
                <a:latin typeface="Garamond" panose="02020404030301010803" pitchFamily="18" charset="0"/>
              </a:rPr>
              <a:t>How Netflix started and progress over the years.</a:t>
            </a:r>
          </a:p>
          <a:p>
            <a:r>
              <a:rPr lang="en-US" dirty="0">
                <a:latin typeface="Garamond" panose="02020404030301010803" pitchFamily="18" charset="0"/>
              </a:rPr>
              <a:t>What is the top countries using the platform. </a:t>
            </a:r>
          </a:p>
          <a:p>
            <a:r>
              <a:rPr lang="en-US" dirty="0">
                <a:latin typeface="Garamond" panose="02020404030301010803" pitchFamily="18" charset="0"/>
              </a:rPr>
              <a:t>To show the Percentage of movies and tv shows in the platform.</a:t>
            </a:r>
          </a:p>
          <a:p>
            <a:r>
              <a:rPr lang="en-GB" dirty="0">
                <a:latin typeface="Garamond" panose="02020404030301010803" pitchFamily="18" charset="0"/>
              </a:rPr>
              <a:t>The ratio between different rows and columns.</a:t>
            </a:r>
          </a:p>
        </p:txBody>
      </p:sp>
    </p:spTree>
    <p:extLst>
      <p:ext uri="{BB962C8B-B14F-4D97-AF65-F5344CB8AC3E}">
        <p14:creationId xmlns:p14="http://schemas.microsoft.com/office/powerpoint/2010/main" val="2166390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42DA-02A7-ACF8-65CF-1AF36EF6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48" y="106449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Garamond" panose="02020404030301010803" pitchFamily="18" charset="0"/>
              </a:rPr>
              <a:t>Dataset</a:t>
            </a:r>
            <a:endParaRPr lang="en-GB" dirty="0">
              <a:solidFill>
                <a:srgbClr val="C00000"/>
              </a:solidFill>
              <a:latin typeface="Garamond" panose="02020404030301010803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29ECA5D-1C16-048A-5627-119414F96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595" y="0"/>
            <a:ext cx="6858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75A0E0B-CF98-7F78-13AA-46DC4561AD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548" y="5697208"/>
            <a:ext cx="1054343" cy="105434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01E12-45A1-5954-5D5F-12CFB6F2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30762" cy="3067651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The data collected from </a:t>
            </a:r>
            <a:r>
              <a:rPr lang="en-US" dirty="0" err="1">
                <a:latin typeface="Garamond" panose="02020404030301010803" pitchFamily="18" charset="0"/>
              </a:rPr>
              <a:t>Kaggel</a:t>
            </a:r>
            <a:r>
              <a:rPr lang="en-US" dirty="0">
                <a:latin typeface="Garamond" panose="02020404030301010803" pitchFamily="18" charset="0"/>
              </a:rPr>
              <a:t> website.</a:t>
            </a:r>
          </a:p>
          <a:p>
            <a:r>
              <a:rPr lang="en-US" dirty="0">
                <a:latin typeface="Garamond" panose="02020404030301010803" pitchFamily="18" charset="0"/>
              </a:rPr>
              <a:t>The dataset contains 10 columns and </a:t>
            </a:r>
            <a:r>
              <a:rPr lang="en-GB" b="0" i="0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8790</a:t>
            </a:r>
            <a:r>
              <a:rPr lang="en-US" b="0" i="0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records</a:t>
            </a: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The columns as the following: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Garamond" panose="02020404030301010803" pitchFamily="18" charset="0"/>
              </a:rPr>
              <a:t>show_id</a:t>
            </a: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, type, title, director, country, 	</a:t>
            </a:r>
            <a:r>
              <a:rPr lang="en-US" dirty="0" err="1">
                <a:solidFill>
                  <a:srgbClr val="000000"/>
                </a:solidFill>
                <a:latin typeface="Garamond" panose="02020404030301010803" pitchFamily="18" charset="0"/>
              </a:rPr>
              <a:t>date_added</a:t>
            </a: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Garamond" panose="02020404030301010803" pitchFamily="18" charset="0"/>
              </a:rPr>
              <a:t>release_year</a:t>
            </a: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, rating, duration, 	and </a:t>
            </a:r>
            <a:r>
              <a:rPr lang="en-US" dirty="0" err="1">
                <a:solidFill>
                  <a:srgbClr val="000000"/>
                </a:solidFill>
                <a:latin typeface="Garamond" panose="02020404030301010803" pitchFamily="18" charset="0"/>
              </a:rPr>
              <a:t>listed_in</a:t>
            </a: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721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23D9BFC-6E53-239B-0789-B7E358BA3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595" y="0"/>
            <a:ext cx="6858000" cy="68580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6FA8C2B7-C582-5C82-F6AA-A073BD90E0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548" y="5697208"/>
            <a:ext cx="1054343" cy="1054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4C4F3A-22F0-EC96-D776-FFF1CAC114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" t="15388" r="1476"/>
          <a:stretch/>
        </p:blipFill>
        <p:spPr>
          <a:xfrm>
            <a:off x="420130" y="543696"/>
            <a:ext cx="7451124" cy="48919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81486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0242DB9-DDB1-FB4D-D005-7C5FBE52E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8595" y="0"/>
            <a:ext cx="6858000" cy="68580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22B91EB-FB28-1470-9B1F-158F8B7C8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548" y="5697208"/>
            <a:ext cx="1054343" cy="1054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BA4E76-004E-89F1-6634-AB80CD131DFA}"/>
              </a:ext>
            </a:extLst>
          </p:cNvPr>
          <p:cNvSpPr txBox="1"/>
          <p:nvPr/>
        </p:nvSpPr>
        <p:spPr>
          <a:xfrm>
            <a:off x="1791730" y="2844225"/>
            <a:ext cx="48067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Garamond" panose="02020404030301010803" pitchFamily="18" charset="0"/>
              </a:rPr>
              <a:t>Thank you for your time…</a:t>
            </a:r>
            <a:endParaRPr lang="en-SA" sz="3200" dirty="0"/>
          </a:p>
        </p:txBody>
      </p:sp>
    </p:spTree>
    <p:extLst>
      <p:ext uri="{BB962C8B-B14F-4D97-AF65-F5344CB8AC3E}">
        <p14:creationId xmlns:p14="http://schemas.microsoft.com/office/powerpoint/2010/main" val="3961522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131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Garamond</vt:lpstr>
      <vt:lpstr>Office Theme</vt:lpstr>
      <vt:lpstr>PowerPoint Presentation</vt:lpstr>
      <vt:lpstr>Team Member</vt:lpstr>
      <vt:lpstr>Introduction</vt:lpstr>
      <vt:lpstr>Dataset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Dooly ....</dc:creator>
  <cp:lastModifiedBy>alanoud alrashed</cp:lastModifiedBy>
  <cp:revision>4</cp:revision>
  <dcterms:created xsi:type="dcterms:W3CDTF">2022-11-05T18:25:28Z</dcterms:created>
  <dcterms:modified xsi:type="dcterms:W3CDTF">2022-11-06T01:00:47Z</dcterms:modified>
</cp:coreProperties>
</file>

<file path=docProps/thumbnail.jpeg>
</file>